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8" r:id="rId4"/>
    <p:sldId id="260" r:id="rId5"/>
    <p:sldId id="261" r:id="rId6"/>
    <p:sldId id="262" r:id="rId7"/>
    <p:sldId id="265" r:id="rId8"/>
    <p:sldId id="269" r:id="rId9"/>
    <p:sldId id="279" r:id="rId10"/>
    <p:sldId id="266" r:id="rId11"/>
    <p:sldId id="280" r:id="rId12"/>
    <p:sldId id="270" r:id="rId13"/>
    <p:sldId id="267" r:id="rId14"/>
    <p:sldId id="281" r:id="rId15"/>
    <p:sldId id="271" r:id="rId16"/>
    <p:sldId id="268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A6666-3E3A-45B6-9E29-F12B671B653A}" v="8" dt="2023-01-10T21:34:22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7"/>
    <p:restoredTop sz="94778"/>
  </p:normalViewPr>
  <p:slideViewPr>
    <p:cSldViewPr snapToGrid="0">
      <p:cViewPr varScale="1">
        <p:scale>
          <a:sx n="77" d="100"/>
          <a:sy n="77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na Chandran" userId="cgCYu9rwUDKlZ19ieJ6vQ9ulJLukSUMp73smQviJrec=" providerId="None" clId="Web-{721A6666-3E3A-45B6-9E29-F12B671B653A}"/>
    <pc:docChg chg="modSld">
      <pc:chgData name="Anjana Chandran" userId="cgCYu9rwUDKlZ19ieJ6vQ9ulJLukSUMp73smQviJrec=" providerId="None" clId="Web-{721A6666-3E3A-45B6-9E29-F12B671B653A}" dt="2023-01-10T21:34:17.065" v="7" actId="20577"/>
      <pc:docMkLst>
        <pc:docMk/>
      </pc:docMkLst>
      <pc:sldChg chg="modSp">
        <pc:chgData name="Anjana Chandran" userId="cgCYu9rwUDKlZ19ieJ6vQ9ulJLukSUMp73smQviJrec=" providerId="None" clId="Web-{721A6666-3E3A-45B6-9E29-F12B671B653A}" dt="2023-01-10T21:34:17.065" v="7" actId="20577"/>
        <pc:sldMkLst>
          <pc:docMk/>
          <pc:sldMk cId="1609523330" sldId="256"/>
        </pc:sldMkLst>
        <pc:spChg chg="mod">
          <ac:chgData name="Anjana Chandran" userId="cgCYu9rwUDKlZ19ieJ6vQ9ulJLukSUMp73smQviJrec=" providerId="None" clId="Web-{721A6666-3E3A-45B6-9E29-F12B671B653A}" dt="2023-01-10T21:34:17.065" v="7" actId="20577"/>
          <ac:spMkLst>
            <pc:docMk/>
            <pc:sldMk cId="1609523330" sldId="256"/>
            <ac:spMk id="2" creationId="{8A19B558-4F5C-2AC3-9CF5-D2B117702C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2312-70B0-8C4B-9688-8D8A27E4265A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A8285-55B6-3843-A36E-78D0161B9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0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A8285-55B6-3843-A36E-78D0161B90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2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A8285-55B6-3843-A36E-78D0161B90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A8285-55B6-3843-A36E-78D0161B90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9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199D-4F2B-B33C-CB8E-E76FD3B4D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DC20C-0F33-6B93-8AE9-C53A8E85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18172-1067-FED0-C4FF-DF388398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92ABC-4ED0-13BF-8395-8CFD4F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EE35-601A-7B19-C03A-8B44B9BB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2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081A-BC12-20FD-A897-B3118AC3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A01F1-7B54-DB91-0DD7-C934E004B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F4EB-617C-96AF-1B70-62E687A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5124-A92C-52B8-A58B-711532D1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7992-5464-D0C9-EA00-B0324EA0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3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CB3B7-6505-2F24-94F9-C8597186F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CC98D-2C31-682F-FE00-7137412EA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87630-96A4-9E9B-C0F8-407A19E6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92DA4-3C9D-AE0E-5B09-ABE1F298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51A20-FA7B-C586-ACA3-C9856F46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B0E2-8CC1-AB57-EA27-5451C9D2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D672-BDAC-A972-3978-0C586EA16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0B26F-AA38-DB72-DF98-53EDF0FE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817AB-2237-8B28-415D-DFBAD77E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1A735-8C08-4B98-73D4-2C25375B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E778-EFBF-0D22-2E6D-1E618EF2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5B977-846B-3157-A493-BE11897FE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F86C-9413-265F-F4AA-FF796259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E12EB-CAF9-3883-1748-D1D8B504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7C82-6910-6DA3-7ECE-2FFAC617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D328-4307-86B8-07A8-FCE640BC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6FE5B-BCDF-299C-BB85-45CFCE1DC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0E2ED-6B15-CA1E-6098-31CF308F5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4938C-C959-0DDB-A7D1-4B205B51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6AEFC-6FCB-4F97-5D25-6192990C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C2A7B-1335-7B0A-E4BA-371F49EB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1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777E-20AA-53C5-77F4-8B0EF404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CAE29-21A5-CBB9-4CF6-2630F9EE5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B9A25-BE94-C1EA-1D6C-39E31602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30531-EBD8-783D-EE79-52C3BE3DB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19724-85DB-74B0-6979-A6502073D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A856D3-D501-BDBB-43C2-A5675EFB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99830-2BD0-D50D-8A9E-E8B0C33C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21D9B-188A-9861-791D-A8078072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3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4921-4815-AD26-8A10-718D35A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14788-0F49-5C6C-65E4-410FF5C1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5C494-FBA6-5D3E-39D3-1D7C4245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F04AD-5149-197E-C0B2-391154D7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69121-977E-EE81-272F-A5A3368A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3B47F-637D-E3C0-E773-ED891B29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469C3-0D2C-008E-1D3F-CD5E6E61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559C-D905-6FD3-97D5-EA422A74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EA6B-3967-EB2F-884F-34087BFC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CC1D0-49E1-0E13-4E25-F4F608B59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C9AC2-3351-7575-43F1-3162D120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D9C93-3F94-3534-7E59-E9CE10A9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E7593-D4E1-85D8-BDAE-1A084201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4B2F-EF2A-41F5-3674-C9CAD4ED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9E8BA-4CEC-B39F-7FAA-212BEDF8D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2C0A3-0F72-6615-E528-D58FADF2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CAB60-F2F2-9289-63DF-69AB860C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6E3DE-960C-BF03-CB1A-386B7D5F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E75C6-DEC6-2BF2-017E-C3D6790D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A6708-8775-E085-C456-8C5E321D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0187A-45A8-61CE-B38F-5B150C6B5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86E17-4F71-9C35-8DA5-565F0FDF9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9FF28-C457-CC42-A2A8-200D25FCE8E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8ADE-2029-E215-8E7C-B4150017F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EE45-8EA1-519C-A110-112849F60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A7344-0454-164E-ACCB-4EA791634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B558-4F5C-2AC3-9CF5-D2B117702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Gesture Coding Manual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cs typeface="Calibri Light"/>
              </a:rPr>
              <a:t>-Tina Chen</a:t>
            </a:r>
          </a:p>
        </p:txBody>
      </p:sp>
    </p:spTree>
    <p:extLst>
      <p:ext uri="{BB962C8B-B14F-4D97-AF65-F5344CB8AC3E}">
        <p14:creationId xmlns:p14="http://schemas.microsoft.com/office/powerpoint/2010/main" val="160952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B8CA-9BA9-4642-4B44-CE3B198C2028}"/>
              </a:ext>
            </a:extLst>
          </p:cNvPr>
          <p:cNvSpPr txBox="1"/>
          <p:nvPr/>
        </p:nvSpPr>
        <p:spPr>
          <a:xfrm>
            <a:off x="5247586" y="537335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5DF58-B169-0A2D-6C46-93B8D91FC7F3}"/>
              </a:ext>
            </a:extLst>
          </p:cNvPr>
          <p:cNvSpPr txBox="1"/>
          <p:nvPr/>
        </p:nvSpPr>
        <p:spPr>
          <a:xfrm>
            <a:off x="10075513" y="315293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DOWN6</a:t>
            </a:r>
          </a:p>
        </p:txBody>
      </p:sp>
      <p:pic>
        <p:nvPicPr>
          <p:cNvPr id="19" name="Picture 1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86E6F65-7A89-9DD7-A9AA-7799764D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0" t="25665" r="23518" b="15323"/>
          <a:stretch/>
        </p:blipFill>
        <p:spPr>
          <a:xfrm>
            <a:off x="9195161" y="118114"/>
            <a:ext cx="2695877" cy="2928704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42534619-5886-F271-6105-7227A77D1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1" t="13825" r="9414" b="21426"/>
          <a:stretch/>
        </p:blipFill>
        <p:spPr>
          <a:xfrm>
            <a:off x="4296380" y="1857249"/>
            <a:ext cx="3599240" cy="3143502"/>
          </a:xfrm>
          <a:prstGeom prst="rect">
            <a:avLst/>
          </a:prstGeom>
        </p:spPr>
      </p:pic>
      <p:pic>
        <p:nvPicPr>
          <p:cNvPr id="22" name="Picture 21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CDA98057-933E-74A5-19BD-60D035FC1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81" t="20251" r="23580" b="24444"/>
          <a:stretch/>
        </p:blipFill>
        <p:spPr>
          <a:xfrm>
            <a:off x="608468" y="1933110"/>
            <a:ext cx="2805572" cy="34527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EEDAC-4030-CEBE-B321-5A015162B206}"/>
              </a:ext>
            </a:extLst>
          </p:cNvPr>
          <p:cNvSpPr txBox="1"/>
          <p:nvPr/>
        </p:nvSpPr>
        <p:spPr>
          <a:xfrm>
            <a:off x="1059631" y="537872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E9D3F-E075-CCDE-19C9-4C67F875453B}"/>
              </a:ext>
            </a:extLst>
          </p:cNvPr>
          <p:cNvSpPr txBox="1"/>
          <p:nvPr/>
        </p:nvSpPr>
        <p:spPr>
          <a:xfrm>
            <a:off x="10075512" y="6123543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DOWN7</a:t>
            </a:r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59317DF-765D-EFFE-719F-4370256AC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70" r="15378" b="10243"/>
          <a:stretch/>
        </p:blipFill>
        <p:spPr>
          <a:xfrm>
            <a:off x="9195161" y="3895961"/>
            <a:ext cx="2770966" cy="22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Down(Cont.)</a:t>
            </a:r>
          </a:p>
        </p:txBody>
      </p:sp>
      <p:pic>
        <p:nvPicPr>
          <p:cNvPr id="12" name="Picture 11" descr="A drawing of a spider&#10;&#10;Description automatically generated with low confidence">
            <a:extLst>
              <a:ext uri="{FF2B5EF4-FFF2-40B4-BE49-F238E27FC236}">
                <a16:creationId xmlns:a16="http://schemas.microsoft.com/office/drawing/2014/main" id="{61BB34A3-1E5E-8018-0015-F19C4D2F8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8" t="26986" r="24568" b="19937"/>
          <a:stretch/>
        </p:blipFill>
        <p:spPr>
          <a:xfrm>
            <a:off x="354883" y="1989515"/>
            <a:ext cx="3576561" cy="2979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963ED-4E42-3B99-8A4F-FD27224B7CE3}"/>
              </a:ext>
            </a:extLst>
          </p:cNvPr>
          <p:cNvSpPr txBox="1"/>
          <p:nvPr/>
        </p:nvSpPr>
        <p:spPr>
          <a:xfrm>
            <a:off x="9533550" y="2757799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DOWN10</a:t>
            </a:r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6C6970A-2439-7512-85D1-0F2C64690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6" b="15430"/>
          <a:stretch/>
        </p:blipFill>
        <p:spPr>
          <a:xfrm>
            <a:off x="8299520" y="623577"/>
            <a:ext cx="3366585" cy="21342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121BC2-B643-3CC2-C1E8-8069AB64EF15}"/>
              </a:ext>
            </a:extLst>
          </p:cNvPr>
          <p:cNvSpPr txBox="1"/>
          <p:nvPr/>
        </p:nvSpPr>
        <p:spPr>
          <a:xfrm>
            <a:off x="1745261" y="501318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DOWN8</a:t>
            </a:r>
          </a:p>
        </p:txBody>
      </p:sp>
      <p:pic>
        <p:nvPicPr>
          <p:cNvPr id="5" name="Picture 4" descr="A picture containing sketch, drawing, line art, art&#10;&#10;Description automatically generated">
            <a:extLst>
              <a:ext uri="{FF2B5EF4-FFF2-40B4-BE49-F238E27FC236}">
                <a16:creationId xmlns:a16="http://schemas.microsoft.com/office/drawing/2014/main" id="{23A63D01-F0B0-E905-12FF-4F24C3891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12" t="28649" r="25026" b="20858"/>
          <a:stretch/>
        </p:blipFill>
        <p:spPr>
          <a:xfrm>
            <a:off x="4350348" y="1799953"/>
            <a:ext cx="3100794" cy="3103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2B3B1-3307-BDF5-4252-26C1EA74D173}"/>
              </a:ext>
            </a:extLst>
          </p:cNvPr>
          <p:cNvSpPr txBox="1"/>
          <p:nvPr/>
        </p:nvSpPr>
        <p:spPr>
          <a:xfrm>
            <a:off x="5373268" y="501318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DOWN9</a:t>
            </a:r>
          </a:p>
        </p:txBody>
      </p:sp>
      <p:pic>
        <p:nvPicPr>
          <p:cNvPr id="8" name="Picture 7" descr="A picture containing sketch, drawing, line art, art&#10;&#10;Description automatically generated">
            <a:extLst>
              <a:ext uri="{FF2B5EF4-FFF2-40B4-BE49-F238E27FC236}">
                <a16:creationId xmlns:a16="http://schemas.microsoft.com/office/drawing/2014/main" id="{C9C47EB4-885C-E262-6556-7C734CF07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17" t="11394" r="18439" b="26900"/>
          <a:stretch/>
        </p:blipFill>
        <p:spPr>
          <a:xfrm>
            <a:off x="8479510" y="3492769"/>
            <a:ext cx="3276434" cy="2979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A15A-DD8F-8816-7D0C-04302B13A333}"/>
              </a:ext>
            </a:extLst>
          </p:cNvPr>
          <p:cNvSpPr txBox="1"/>
          <p:nvPr/>
        </p:nvSpPr>
        <p:spPr>
          <a:xfrm>
            <a:off x="9630522" y="6472711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DOWN11</a:t>
            </a:r>
          </a:p>
        </p:txBody>
      </p:sp>
    </p:spTree>
    <p:extLst>
      <p:ext uri="{BB962C8B-B14F-4D97-AF65-F5344CB8AC3E}">
        <p14:creationId xmlns:p14="http://schemas.microsoft.com/office/powerpoint/2010/main" val="347633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Down(Cont.)</a:t>
            </a:r>
          </a:p>
        </p:txBody>
      </p:sp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9704465-9853-E464-0022-1480E310B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78" t="17403" r="19188" b="18253"/>
          <a:stretch/>
        </p:blipFill>
        <p:spPr>
          <a:xfrm>
            <a:off x="6250898" y="1761890"/>
            <a:ext cx="2776644" cy="3199853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E8621133-A254-1A23-5E4F-C9D334D21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5" t="26898" r="25946" b="12126"/>
          <a:stretch/>
        </p:blipFill>
        <p:spPr>
          <a:xfrm>
            <a:off x="75962" y="2003022"/>
            <a:ext cx="2996776" cy="2958722"/>
          </a:xfrm>
          <a:prstGeom prst="rect">
            <a:avLst/>
          </a:prstGeom>
        </p:spPr>
      </p:pic>
      <p:pic>
        <p:nvPicPr>
          <p:cNvPr id="10" name="Picture 9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39628B6-2C9E-AC7C-B5B8-B674249A5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1" t="21359" r="22621" b="20647"/>
          <a:stretch/>
        </p:blipFill>
        <p:spPr>
          <a:xfrm>
            <a:off x="9027542" y="1933015"/>
            <a:ext cx="2993667" cy="3098735"/>
          </a:xfrm>
          <a:prstGeom prst="rect">
            <a:avLst/>
          </a:prstGeom>
        </p:spPr>
      </p:pic>
      <p:pic>
        <p:nvPicPr>
          <p:cNvPr id="12" name="Picture 11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279AA709-7EF2-1A4C-3973-EAB9BA01B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91" t="24629" r="33950" b="25701"/>
          <a:stretch/>
        </p:blipFill>
        <p:spPr>
          <a:xfrm>
            <a:off x="3547816" y="2003022"/>
            <a:ext cx="2228004" cy="2978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7507D-1B1B-C9A6-833B-6C01DC9B173D}"/>
              </a:ext>
            </a:extLst>
          </p:cNvPr>
          <p:cNvSpPr txBox="1"/>
          <p:nvPr/>
        </p:nvSpPr>
        <p:spPr>
          <a:xfrm>
            <a:off x="1357451" y="527407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B1FA-D4E9-A085-0C93-A68C6DC063CA}"/>
              </a:ext>
            </a:extLst>
          </p:cNvPr>
          <p:cNvSpPr txBox="1"/>
          <p:nvPr/>
        </p:nvSpPr>
        <p:spPr>
          <a:xfrm>
            <a:off x="4257398" y="527407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36755-0E75-D20C-4AEF-F876741A8DD7}"/>
              </a:ext>
            </a:extLst>
          </p:cNvPr>
          <p:cNvSpPr txBox="1"/>
          <p:nvPr/>
        </p:nvSpPr>
        <p:spPr>
          <a:xfrm>
            <a:off x="7582079" y="527407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F3F0A-8BA5-7E4C-89FE-AAC5B01A3D66}"/>
              </a:ext>
            </a:extLst>
          </p:cNvPr>
          <p:cNvSpPr txBox="1"/>
          <p:nvPr/>
        </p:nvSpPr>
        <p:spPr>
          <a:xfrm>
            <a:off x="10337633" y="527407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DOWN15</a:t>
            </a:r>
          </a:p>
        </p:txBody>
      </p:sp>
    </p:spTree>
    <p:extLst>
      <p:ext uri="{BB962C8B-B14F-4D97-AF65-F5344CB8AC3E}">
        <p14:creationId xmlns:p14="http://schemas.microsoft.com/office/powerpoint/2010/main" val="237286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 and Down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41548B33-1B40-3388-7258-CCC73227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0" r="24640" b="14307"/>
          <a:stretch/>
        </p:blipFill>
        <p:spPr>
          <a:xfrm>
            <a:off x="4459402" y="2195774"/>
            <a:ext cx="3044428" cy="2466451"/>
          </a:xfrm>
          <a:prstGeom prst="rect">
            <a:avLst/>
          </a:prstGeom>
        </p:spPr>
      </p:pic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3DCB72F6-BA74-843B-AE4F-491B8636F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41" r="18347" b="10194"/>
          <a:stretch/>
        </p:blipFill>
        <p:spPr>
          <a:xfrm>
            <a:off x="8212458" y="2429541"/>
            <a:ext cx="3429000" cy="2635779"/>
          </a:xfrm>
          <a:prstGeom prst="rect">
            <a:avLst/>
          </a:prstGeom>
        </p:spPr>
      </p:pic>
      <p:pic>
        <p:nvPicPr>
          <p:cNvPr id="18" name="Picture 1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95C0CB5-3BC8-360C-9346-2F4C48C59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20324" b="14352"/>
          <a:stretch/>
        </p:blipFill>
        <p:spPr>
          <a:xfrm>
            <a:off x="687526" y="2459094"/>
            <a:ext cx="2842029" cy="2421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C762B-8397-4970-5910-11E538A59CFD}"/>
              </a:ext>
            </a:extLst>
          </p:cNvPr>
          <p:cNvSpPr txBox="1"/>
          <p:nvPr/>
        </p:nvSpPr>
        <p:spPr>
          <a:xfrm>
            <a:off x="1229314" y="4901306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F24B8-E466-D67F-8D08-C840D2E16D84}"/>
              </a:ext>
            </a:extLst>
          </p:cNvPr>
          <p:cNvSpPr txBox="1"/>
          <p:nvPr/>
        </p:nvSpPr>
        <p:spPr>
          <a:xfrm>
            <a:off x="5524159" y="4880654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491B0-7CA6-FFDF-049F-EE22244C655B}"/>
              </a:ext>
            </a:extLst>
          </p:cNvPr>
          <p:cNvSpPr txBox="1"/>
          <p:nvPr/>
        </p:nvSpPr>
        <p:spPr>
          <a:xfrm>
            <a:off x="9597785" y="4880654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UPANDDOWN3</a:t>
            </a:r>
          </a:p>
        </p:txBody>
      </p:sp>
    </p:spTree>
    <p:extLst>
      <p:ext uri="{BB962C8B-B14F-4D97-AF65-F5344CB8AC3E}">
        <p14:creationId xmlns:p14="http://schemas.microsoft.com/office/powerpoint/2010/main" val="239036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 and Down(Cont.)</a:t>
            </a:r>
          </a:p>
        </p:txBody>
      </p:sp>
      <p:pic>
        <p:nvPicPr>
          <p:cNvPr id="8" name="Picture 7" descr="A drawing of a question mark&#10;&#10;Description automatically generated with low confidence">
            <a:extLst>
              <a:ext uri="{FF2B5EF4-FFF2-40B4-BE49-F238E27FC236}">
                <a16:creationId xmlns:a16="http://schemas.microsoft.com/office/drawing/2014/main" id="{6193ECF2-8441-431C-11EF-42C3C0DC6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00" b="16135"/>
          <a:stretch/>
        </p:blipFill>
        <p:spPr>
          <a:xfrm>
            <a:off x="7640602" y="2195233"/>
            <a:ext cx="3933627" cy="246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BE104-B593-2133-F7F1-14FA795459B2}"/>
              </a:ext>
            </a:extLst>
          </p:cNvPr>
          <p:cNvSpPr txBox="1"/>
          <p:nvPr/>
        </p:nvSpPr>
        <p:spPr>
          <a:xfrm>
            <a:off x="2710266" y="5087635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58222-382B-4DD5-F738-808EC4D729EB}"/>
              </a:ext>
            </a:extLst>
          </p:cNvPr>
          <p:cNvSpPr txBox="1"/>
          <p:nvPr/>
        </p:nvSpPr>
        <p:spPr>
          <a:xfrm>
            <a:off x="8901942" y="5087635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UPANDDOWN5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590F9D-8A51-AB91-13A6-7CB7A0593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99" b="23226"/>
          <a:stretch/>
        </p:blipFill>
        <p:spPr>
          <a:xfrm>
            <a:off x="497136" y="2291518"/>
            <a:ext cx="5951592" cy="25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 and Down(Cont.)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B9602-E314-9714-E6B0-A1887FB9FC54}"/>
              </a:ext>
            </a:extLst>
          </p:cNvPr>
          <p:cNvSpPr txBox="1"/>
          <p:nvPr/>
        </p:nvSpPr>
        <p:spPr>
          <a:xfrm>
            <a:off x="5581168" y="6463811"/>
            <a:ext cx="18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35ADB-3C90-45B6-B0F3-83BC1C098069}"/>
              </a:ext>
            </a:extLst>
          </p:cNvPr>
          <p:cNvSpPr txBox="1"/>
          <p:nvPr/>
        </p:nvSpPr>
        <p:spPr>
          <a:xfrm>
            <a:off x="8381129" y="4284807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UPANDDOWN7</a:t>
            </a:r>
          </a:p>
        </p:txBody>
      </p:sp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D819D19-20F4-1E19-F745-4DBB9B260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64" b="21725"/>
          <a:stretch/>
        </p:blipFill>
        <p:spPr>
          <a:xfrm>
            <a:off x="6615992" y="1836200"/>
            <a:ext cx="5576008" cy="2330844"/>
          </a:xfrm>
          <a:prstGeom prst="rect">
            <a:avLst/>
          </a:prstGeom>
        </p:spPr>
      </p:pic>
      <p:pic>
        <p:nvPicPr>
          <p:cNvPr id="14" name="Picture 1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C8C75BD-AB12-76EB-11AC-30BDB1B79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78" r="4941" b="26708"/>
          <a:stretch/>
        </p:blipFill>
        <p:spPr>
          <a:xfrm>
            <a:off x="0" y="1699514"/>
            <a:ext cx="5863290" cy="2560635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8EED6662-91E0-4E0E-4E1C-D9293A637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98" b="17503"/>
          <a:stretch/>
        </p:blipFill>
        <p:spPr>
          <a:xfrm>
            <a:off x="4684941" y="4339663"/>
            <a:ext cx="3606800" cy="199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D167F-190D-EF27-527A-E64965A710D2}"/>
              </a:ext>
            </a:extLst>
          </p:cNvPr>
          <p:cNvSpPr txBox="1"/>
          <p:nvPr/>
        </p:nvSpPr>
        <p:spPr>
          <a:xfrm>
            <a:off x="2052419" y="4268975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UPANDDOWN6</a:t>
            </a:r>
          </a:p>
        </p:txBody>
      </p:sp>
    </p:spTree>
    <p:extLst>
      <p:ext uri="{BB962C8B-B14F-4D97-AF65-F5344CB8AC3E}">
        <p14:creationId xmlns:p14="http://schemas.microsoft.com/office/powerpoint/2010/main" val="189887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Distance</a:t>
            </a:r>
          </a:p>
        </p:txBody>
      </p:sp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710EC9F-B3B3-D900-3338-C326A1667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3" b="15372"/>
          <a:stretch/>
        </p:blipFill>
        <p:spPr>
          <a:xfrm>
            <a:off x="987448" y="1834765"/>
            <a:ext cx="3125934" cy="1876957"/>
          </a:xfrm>
          <a:prstGeom prst="rect">
            <a:avLst/>
          </a:prstGeom>
        </p:spPr>
      </p:pic>
      <p:pic>
        <p:nvPicPr>
          <p:cNvPr id="10" name="Picture 9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F327C4A0-B875-1AEB-692B-D90D0DCFC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15214" r="8954" b="17392"/>
          <a:stretch/>
        </p:blipFill>
        <p:spPr>
          <a:xfrm>
            <a:off x="4867264" y="1715523"/>
            <a:ext cx="2482458" cy="1901790"/>
          </a:xfrm>
          <a:prstGeom prst="rect">
            <a:avLst/>
          </a:prstGeom>
        </p:spPr>
      </p:pic>
      <p:pic>
        <p:nvPicPr>
          <p:cNvPr id="16" name="Picture 1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D17F3F8-8164-116D-B36E-932CCECDD6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0" t="20494" b="18272"/>
          <a:stretch/>
        </p:blipFill>
        <p:spPr>
          <a:xfrm>
            <a:off x="1052672" y="4452721"/>
            <a:ext cx="2359404" cy="1872424"/>
          </a:xfrm>
          <a:prstGeom prst="rect">
            <a:avLst/>
          </a:prstGeom>
        </p:spPr>
      </p:pic>
      <p:pic>
        <p:nvPicPr>
          <p:cNvPr id="18" name="Picture 1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806FF32-4281-F2F7-0F81-4C414C46B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31" b="18518"/>
          <a:stretch/>
        </p:blipFill>
        <p:spPr>
          <a:xfrm>
            <a:off x="8429256" y="1832816"/>
            <a:ext cx="2744154" cy="1754904"/>
          </a:xfrm>
          <a:prstGeom prst="rect">
            <a:avLst/>
          </a:prstGeom>
        </p:spPr>
      </p:pic>
      <p:pic>
        <p:nvPicPr>
          <p:cNvPr id="21" name="Picture 2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5545B2C-8E05-EE8D-745D-F5F0557F5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62" y="3950725"/>
            <a:ext cx="2907275" cy="2907275"/>
          </a:xfrm>
          <a:prstGeom prst="rect">
            <a:avLst/>
          </a:prstGeom>
        </p:spPr>
      </p:pic>
      <p:pic>
        <p:nvPicPr>
          <p:cNvPr id="22" name="Picture 21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7A007927-14BC-8477-F22B-1D55716E8A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424" b="21382"/>
          <a:stretch/>
        </p:blipFill>
        <p:spPr>
          <a:xfrm>
            <a:off x="8234997" y="4518481"/>
            <a:ext cx="2938413" cy="1709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8C28E4-0B9D-BE7F-EBA2-4704233796AB}"/>
              </a:ext>
            </a:extLst>
          </p:cNvPr>
          <p:cNvSpPr txBox="1"/>
          <p:nvPr/>
        </p:nvSpPr>
        <p:spPr>
          <a:xfrm>
            <a:off x="1672300" y="3753292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26D05-E05F-439E-1307-F3248069BA50}"/>
              </a:ext>
            </a:extLst>
          </p:cNvPr>
          <p:cNvSpPr txBox="1"/>
          <p:nvPr/>
        </p:nvSpPr>
        <p:spPr>
          <a:xfrm>
            <a:off x="5242971" y="3802976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65FD6-1B7F-BB27-9870-A9ED322C533E}"/>
              </a:ext>
            </a:extLst>
          </p:cNvPr>
          <p:cNvSpPr txBox="1"/>
          <p:nvPr/>
        </p:nvSpPr>
        <p:spPr>
          <a:xfrm>
            <a:off x="9067621" y="3802976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807F6-470D-1103-F2E6-7C4457593C3C}"/>
              </a:ext>
            </a:extLst>
          </p:cNvPr>
          <p:cNvSpPr txBox="1"/>
          <p:nvPr/>
        </p:nvSpPr>
        <p:spPr>
          <a:xfrm>
            <a:off x="1672299" y="6322874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ECBD1-DDD0-F2E2-7CC0-707A16AC1233}"/>
              </a:ext>
            </a:extLst>
          </p:cNvPr>
          <p:cNvSpPr txBox="1"/>
          <p:nvPr/>
        </p:nvSpPr>
        <p:spPr>
          <a:xfrm>
            <a:off x="5242971" y="6352926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E6BC5-E33A-632F-5922-CDCF91004EFB}"/>
              </a:ext>
            </a:extLst>
          </p:cNvPr>
          <p:cNvSpPr txBox="1"/>
          <p:nvPr/>
        </p:nvSpPr>
        <p:spPr>
          <a:xfrm>
            <a:off x="9067621" y="6365013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VERTICALD6</a:t>
            </a:r>
          </a:p>
        </p:txBody>
      </p:sp>
    </p:spTree>
    <p:extLst>
      <p:ext uri="{BB962C8B-B14F-4D97-AF65-F5344CB8AC3E}">
        <p14:creationId xmlns:p14="http://schemas.microsoft.com/office/powerpoint/2010/main" val="69524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Distance(Cont.)</a:t>
            </a:r>
          </a:p>
        </p:txBody>
      </p:sp>
      <p:pic>
        <p:nvPicPr>
          <p:cNvPr id="14" name="Picture 1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8F869540-6AE0-021D-4303-26F6EABF3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13" b="22682"/>
          <a:stretch/>
        </p:blipFill>
        <p:spPr>
          <a:xfrm>
            <a:off x="3331618" y="4213772"/>
            <a:ext cx="5451637" cy="2279103"/>
          </a:xfrm>
          <a:prstGeom prst="rect">
            <a:avLst/>
          </a:prstGeom>
        </p:spPr>
      </p:pic>
      <p:pic>
        <p:nvPicPr>
          <p:cNvPr id="3" name="Picture 2" descr="A drawing of a couple of people&#10;&#10;Description automatically generated with low confidence">
            <a:extLst>
              <a:ext uri="{FF2B5EF4-FFF2-40B4-BE49-F238E27FC236}">
                <a16:creationId xmlns:a16="http://schemas.microsoft.com/office/drawing/2014/main" id="{2612DA14-2658-D9A7-4C77-29BCF2F17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34" b="29560"/>
          <a:stretch/>
        </p:blipFill>
        <p:spPr>
          <a:xfrm>
            <a:off x="6473230" y="1871293"/>
            <a:ext cx="4697175" cy="1963694"/>
          </a:xfrm>
          <a:prstGeom prst="rect">
            <a:avLst/>
          </a:prstGeom>
        </p:spPr>
      </p:pic>
      <p:pic>
        <p:nvPicPr>
          <p:cNvPr id="5" name="Picture 4" descr="A drawing of a couple of people&#10;&#10;Description automatically generated with low confidence">
            <a:extLst>
              <a:ext uri="{FF2B5EF4-FFF2-40B4-BE49-F238E27FC236}">
                <a16:creationId xmlns:a16="http://schemas.microsoft.com/office/drawing/2014/main" id="{0733BCA8-C509-A0FD-8F43-D00D893CE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74" b="17531"/>
          <a:stretch/>
        </p:blipFill>
        <p:spPr>
          <a:xfrm>
            <a:off x="1021595" y="1910726"/>
            <a:ext cx="3894667" cy="1884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62201-DDA1-5263-DC01-ED725E9FF1F4}"/>
              </a:ext>
            </a:extLst>
          </p:cNvPr>
          <p:cNvSpPr txBox="1"/>
          <p:nvPr/>
        </p:nvSpPr>
        <p:spPr>
          <a:xfrm>
            <a:off x="2089702" y="3790473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474B8-2C7E-D979-7E2E-A55BFEBBDA55}"/>
              </a:ext>
            </a:extLst>
          </p:cNvPr>
          <p:cNvSpPr txBox="1"/>
          <p:nvPr/>
        </p:nvSpPr>
        <p:spPr>
          <a:xfrm>
            <a:off x="8370406" y="3790473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1AD71-D2DF-333F-F971-7D84A8F97D22}"/>
              </a:ext>
            </a:extLst>
          </p:cNvPr>
          <p:cNvSpPr txBox="1"/>
          <p:nvPr/>
        </p:nvSpPr>
        <p:spPr>
          <a:xfrm>
            <a:off x="5178210" y="6362176"/>
            <a:ext cx="17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VERTICALD9</a:t>
            </a:r>
          </a:p>
        </p:txBody>
      </p:sp>
    </p:spTree>
    <p:extLst>
      <p:ext uri="{BB962C8B-B14F-4D97-AF65-F5344CB8AC3E}">
        <p14:creationId xmlns:p14="http://schemas.microsoft.com/office/powerpoint/2010/main" val="104010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656B-FE0D-E105-06EC-DE093AA2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Left</a:t>
            </a:r>
          </a:p>
        </p:txBody>
      </p:sp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2474F92-3005-A62D-0E74-0542EDC8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25" y="633418"/>
            <a:ext cx="3340647" cy="3340647"/>
          </a:xfrm>
          <a:prstGeom prst="rect">
            <a:avLst/>
          </a:prstGeom>
        </p:spPr>
      </p:pic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A601AB0-1528-E84A-ED75-D869D062E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63" b="6030"/>
          <a:stretch/>
        </p:blipFill>
        <p:spPr>
          <a:xfrm>
            <a:off x="1255075" y="4233434"/>
            <a:ext cx="3340648" cy="248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1E23B-76DE-126D-4762-AEDE1297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643" y="3689762"/>
            <a:ext cx="3473959" cy="3473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832C6-38D1-9CB1-FA11-4ACFCD994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92" y="505718"/>
            <a:ext cx="3340648" cy="3340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7964D7-A327-2574-146F-C5008DA3347D}"/>
              </a:ext>
            </a:extLst>
          </p:cNvPr>
          <p:cNvSpPr txBox="1"/>
          <p:nvPr/>
        </p:nvSpPr>
        <p:spPr>
          <a:xfrm>
            <a:off x="2822301" y="3477034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B0946-6376-8C05-F77A-11FCC60237C6}"/>
              </a:ext>
            </a:extLst>
          </p:cNvPr>
          <p:cNvSpPr txBox="1"/>
          <p:nvPr/>
        </p:nvSpPr>
        <p:spPr>
          <a:xfrm>
            <a:off x="8187438" y="3430393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C8BB1-1A8F-9E1A-7903-3C400E1CD1A2}"/>
              </a:ext>
            </a:extLst>
          </p:cNvPr>
          <p:cNvSpPr txBox="1"/>
          <p:nvPr/>
        </p:nvSpPr>
        <p:spPr>
          <a:xfrm>
            <a:off x="2805675" y="6488668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CBCD4-03AB-CFFE-8669-7E3C79479E5D}"/>
              </a:ext>
            </a:extLst>
          </p:cNvPr>
          <p:cNvSpPr txBox="1"/>
          <p:nvPr/>
        </p:nvSpPr>
        <p:spPr>
          <a:xfrm>
            <a:off x="8335540" y="6488668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LEFT4</a:t>
            </a:r>
          </a:p>
        </p:txBody>
      </p:sp>
    </p:spTree>
    <p:extLst>
      <p:ext uri="{BB962C8B-B14F-4D97-AF65-F5344CB8AC3E}">
        <p14:creationId xmlns:p14="http://schemas.microsoft.com/office/powerpoint/2010/main" val="327414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8019-5D76-2673-80CC-7011B771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BE4532A-6372-1DE1-24F6-3B002708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12" y="1129970"/>
            <a:ext cx="3415383" cy="3415383"/>
          </a:xfrm>
          <a:prstGeom prst="rect">
            <a:avLst/>
          </a:prstGeom>
        </p:spPr>
      </p:pic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708F3D0-C980-89FD-3294-A73A8BEB2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80" b="14916"/>
          <a:stretch/>
        </p:blipFill>
        <p:spPr>
          <a:xfrm>
            <a:off x="6789522" y="4549391"/>
            <a:ext cx="3414198" cy="2065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3E41B-03AB-75FB-A140-DE9529D0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34" y="3721822"/>
            <a:ext cx="3236386" cy="3236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4A567-B2EF-1493-5AE2-1CBC1C50F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62" y="1024927"/>
            <a:ext cx="3415384" cy="3415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7C8C-7F74-B484-1F41-06BBCC797157}"/>
              </a:ext>
            </a:extLst>
          </p:cNvPr>
          <p:cNvSpPr txBox="1"/>
          <p:nvPr/>
        </p:nvSpPr>
        <p:spPr>
          <a:xfrm>
            <a:off x="2901989" y="3835061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FB97-6598-9A42-057D-79E6215CBD09}"/>
              </a:ext>
            </a:extLst>
          </p:cNvPr>
          <p:cNvSpPr txBox="1"/>
          <p:nvPr/>
        </p:nvSpPr>
        <p:spPr>
          <a:xfrm>
            <a:off x="8322310" y="3975678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9F8FA-5EAC-9376-690E-8FB41DA29132}"/>
              </a:ext>
            </a:extLst>
          </p:cNvPr>
          <p:cNvSpPr txBox="1"/>
          <p:nvPr/>
        </p:nvSpPr>
        <p:spPr>
          <a:xfrm>
            <a:off x="2973130" y="6458198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19516-0F71-AD28-000C-606E19E39BD7}"/>
              </a:ext>
            </a:extLst>
          </p:cNvPr>
          <p:cNvSpPr txBox="1"/>
          <p:nvPr/>
        </p:nvSpPr>
        <p:spPr>
          <a:xfrm>
            <a:off x="8322310" y="6450173"/>
            <a:ext cx="11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RIGHT4</a:t>
            </a:r>
          </a:p>
        </p:txBody>
      </p:sp>
    </p:spTree>
    <p:extLst>
      <p:ext uri="{BB962C8B-B14F-4D97-AF65-F5344CB8AC3E}">
        <p14:creationId xmlns:p14="http://schemas.microsoft.com/office/powerpoint/2010/main" val="33401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505E-1034-0B0C-9521-6E69CCF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</a:t>
            </a:r>
          </a:p>
        </p:txBody>
      </p:sp>
      <p:pic>
        <p:nvPicPr>
          <p:cNvPr id="5" name="Picture 4" descr="A drawing of a hand&#10;&#10;Description automatically generated with low confidence">
            <a:extLst>
              <a:ext uri="{FF2B5EF4-FFF2-40B4-BE49-F238E27FC236}">
                <a16:creationId xmlns:a16="http://schemas.microsoft.com/office/drawing/2014/main" id="{07D0BD9E-D310-F531-07B2-715D537F3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96" b="16625"/>
          <a:stretch/>
        </p:blipFill>
        <p:spPr>
          <a:xfrm>
            <a:off x="4418993" y="1478267"/>
            <a:ext cx="3071627" cy="2066544"/>
          </a:xfrm>
          <a:prstGeom prst="rect">
            <a:avLst/>
          </a:prstGeom>
        </p:spPr>
      </p:pic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6046865B-6E68-054B-8C31-B0857E93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82" b="16625"/>
          <a:stretch/>
        </p:blipFill>
        <p:spPr>
          <a:xfrm>
            <a:off x="6620609" y="4196128"/>
            <a:ext cx="3254805" cy="2066544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9C04C302-2FEA-A2F1-84C6-CB215C9BC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5" b="19577"/>
          <a:stretch/>
        </p:blipFill>
        <p:spPr>
          <a:xfrm>
            <a:off x="2446934" y="4196128"/>
            <a:ext cx="3456430" cy="2066544"/>
          </a:xfrm>
          <a:prstGeom prst="rect">
            <a:avLst/>
          </a:prstGeom>
        </p:spPr>
      </p:pic>
      <p:pic>
        <p:nvPicPr>
          <p:cNvPr id="11" name="Picture 10" descr="A picture containing linedrawing, vector graphics&#10;&#10;Description automatically generated">
            <a:extLst>
              <a:ext uri="{FF2B5EF4-FFF2-40B4-BE49-F238E27FC236}">
                <a16:creationId xmlns:a16="http://schemas.microsoft.com/office/drawing/2014/main" id="{3C3ADE5B-ECC1-C32B-F667-5C809F9A7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05" b="17345"/>
          <a:stretch/>
        </p:blipFill>
        <p:spPr>
          <a:xfrm>
            <a:off x="143064" y="1478267"/>
            <a:ext cx="3200400" cy="2065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013D8-1FBA-B976-694D-571FB73E5449}"/>
              </a:ext>
            </a:extLst>
          </p:cNvPr>
          <p:cNvSpPr txBox="1"/>
          <p:nvPr/>
        </p:nvSpPr>
        <p:spPr>
          <a:xfrm>
            <a:off x="1455908" y="3568377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137DB-CA4D-9458-DEC8-F64A8CE2DEF4}"/>
              </a:ext>
            </a:extLst>
          </p:cNvPr>
          <p:cNvSpPr txBox="1"/>
          <p:nvPr/>
        </p:nvSpPr>
        <p:spPr>
          <a:xfrm>
            <a:off x="6045896" y="3544430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8799B-663B-F120-2D00-86ECFAEE21CD}"/>
              </a:ext>
            </a:extLst>
          </p:cNvPr>
          <p:cNvSpPr txBox="1"/>
          <p:nvPr/>
        </p:nvSpPr>
        <p:spPr>
          <a:xfrm>
            <a:off x="10162666" y="3490469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FF917-7796-2851-FEF7-FED130391D2B}"/>
              </a:ext>
            </a:extLst>
          </p:cNvPr>
          <p:cNvSpPr txBox="1"/>
          <p:nvPr/>
        </p:nvSpPr>
        <p:spPr>
          <a:xfrm>
            <a:off x="4080756" y="6263347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BCDC6-E2B4-0FDB-BE56-333CDAF35C62}"/>
              </a:ext>
            </a:extLst>
          </p:cNvPr>
          <p:cNvSpPr txBox="1"/>
          <p:nvPr/>
        </p:nvSpPr>
        <p:spPr>
          <a:xfrm>
            <a:off x="8120207" y="6263347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IN5</a:t>
            </a:r>
          </a:p>
        </p:txBody>
      </p:sp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A62D51D-4A3C-BE08-3B44-8313473662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867" b="17345"/>
          <a:stretch/>
        </p:blipFill>
        <p:spPr>
          <a:xfrm>
            <a:off x="8694920" y="1478266"/>
            <a:ext cx="3456428" cy="20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8019-5D76-2673-80CC-7011B771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Left and right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69E83D-0EF0-327F-9A66-93AAE2A76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09" b="16680"/>
          <a:stretch/>
        </p:blipFill>
        <p:spPr>
          <a:xfrm>
            <a:off x="838200" y="1490127"/>
            <a:ext cx="3296813" cy="2027907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DB8EB46-CD7C-3C14-D3ED-B6E70843C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5"/>
          <a:stretch/>
        </p:blipFill>
        <p:spPr>
          <a:xfrm>
            <a:off x="4518074" y="1543193"/>
            <a:ext cx="3296813" cy="2544993"/>
          </a:xfrm>
          <a:prstGeom prst="rect">
            <a:avLst/>
          </a:prstGeom>
        </p:spPr>
      </p:pic>
      <p:pic>
        <p:nvPicPr>
          <p:cNvPr id="12" name="Picture 11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EA5C1CF9-FE59-D99B-C4C8-6B3063907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0" b="26382"/>
          <a:stretch/>
        </p:blipFill>
        <p:spPr>
          <a:xfrm>
            <a:off x="226755" y="4345470"/>
            <a:ext cx="5737432" cy="2147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0239F-4CE6-F3CD-7D5F-97A7065662C0}"/>
              </a:ext>
            </a:extLst>
          </p:cNvPr>
          <p:cNvSpPr txBox="1"/>
          <p:nvPr/>
        </p:nvSpPr>
        <p:spPr>
          <a:xfrm>
            <a:off x="1682968" y="3579547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LEFTANDRIGHT1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E4C76-2FE4-BAE9-15EC-DD1712AD46F2}"/>
              </a:ext>
            </a:extLst>
          </p:cNvPr>
          <p:cNvSpPr txBox="1"/>
          <p:nvPr/>
        </p:nvSpPr>
        <p:spPr>
          <a:xfrm>
            <a:off x="1982940" y="6472065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LEFTANDRIGHT4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34EF9-F797-61AB-3461-0A5BE1A1A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51" b="27285"/>
          <a:stretch/>
        </p:blipFill>
        <p:spPr>
          <a:xfrm>
            <a:off x="7042001" y="4181552"/>
            <a:ext cx="4923244" cy="2504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CE657-3377-0521-640C-E33F7F5E5230}"/>
              </a:ext>
            </a:extLst>
          </p:cNvPr>
          <p:cNvSpPr txBox="1"/>
          <p:nvPr/>
        </p:nvSpPr>
        <p:spPr>
          <a:xfrm>
            <a:off x="5368624" y="3579547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LEFTANDRIGHT2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340C3-877D-29B6-CC0F-00F7B6F98004}"/>
              </a:ext>
            </a:extLst>
          </p:cNvPr>
          <p:cNvSpPr txBox="1"/>
          <p:nvPr/>
        </p:nvSpPr>
        <p:spPr>
          <a:xfrm>
            <a:off x="8813881" y="6488668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LEFTANDRIGHT5</a:t>
            </a:r>
          </a:p>
        </p:txBody>
      </p:sp>
      <p:pic>
        <p:nvPicPr>
          <p:cNvPr id="11" name="Picture 10" descr="A picture containing sketch, line art, drawing, illustration&#10;&#10;Description automatically generated">
            <a:extLst>
              <a:ext uri="{FF2B5EF4-FFF2-40B4-BE49-F238E27FC236}">
                <a16:creationId xmlns:a16="http://schemas.microsoft.com/office/drawing/2014/main" id="{9BDC0751-FBCB-D9B2-E5C8-114FE5E874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70" t="30436" r="24936" b="28322"/>
          <a:stretch/>
        </p:blipFill>
        <p:spPr>
          <a:xfrm>
            <a:off x="8359264" y="1451252"/>
            <a:ext cx="2713069" cy="2105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591BC-5846-3C63-CB83-B41B078C3F11}"/>
              </a:ext>
            </a:extLst>
          </p:cNvPr>
          <p:cNvSpPr txBox="1"/>
          <p:nvPr/>
        </p:nvSpPr>
        <p:spPr>
          <a:xfrm>
            <a:off x="8813881" y="3579547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LEFTANDRIGHT3</a:t>
            </a:r>
          </a:p>
        </p:txBody>
      </p:sp>
    </p:spTree>
    <p:extLst>
      <p:ext uri="{BB962C8B-B14F-4D97-AF65-F5344CB8AC3E}">
        <p14:creationId xmlns:p14="http://schemas.microsoft.com/office/powerpoint/2010/main" val="103246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8019-5D76-2673-80CC-7011B771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Horizontal Distance</a:t>
            </a:r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420FD3A-AFD0-7AEA-1146-5C818969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2" b="15127"/>
          <a:stretch/>
        </p:blipFill>
        <p:spPr>
          <a:xfrm>
            <a:off x="2371150" y="4275881"/>
            <a:ext cx="3530769" cy="2216994"/>
          </a:xfrm>
          <a:prstGeom prst="rect">
            <a:avLst/>
          </a:prstGeom>
        </p:spPr>
      </p:pic>
      <p:pic>
        <p:nvPicPr>
          <p:cNvPr id="10" name="Picture 9" descr="A picture containing linedrawing, vector graphics&#10;&#10;Description automatically generated">
            <a:extLst>
              <a:ext uri="{FF2B5EF4-FFF2-40B4-BE49-F238E27FC236}">
                <a16:creationId xmlns:a16="http://schemas.microsoft.com/office/drawing/2014/main" id="{E3589677-5FD3-4D12-C80E-FCEDA51F9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9" b="17891"/>
          <a:stretch/>
        </p:blipFill>
        <p:spPr>
          <a:xfrm>
            <a:off x="6290083" y="4381637"/>
            <a:ext cx="3535594" cy="2082810"/>
          </a:xfrm>
          <a:prstGeom prst="rect">
            <a:avLst/>
          </a:prstGeom>
        </p:spPr>
      </p:pic>
      <p:pic>
        <p:nvPicPr>
          <p:cNvPr id="14" name="Picture 1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2D8799A-6F46-D889-8302-558F9E91B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57" b="19496"/>
          <a:stretch/>
        </p:blipFill>
        <p:spPr>
          <a:xfrm>
            <a:off x="7692971" y="1571145"/>
            <a:ext cx="3217498" cy="1928811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ED58244-6827-3E80-FC78-370E1D0EC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75" y="752013"/>
            <a:ext cx="3530769" cy="3530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094523-DEB3-20C9-1B7A-EFE63593532D}"/>
              </a:ext>
            </a:extLst>
          </p:cNvPr>
          <p:cNvSpPr txBox="1"/>
          <p:nvPr/>
        </p:nvSpPr>
        <p:spPr>
          <a:xfrm>
            <a:off x="1268309" y="3783831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HORIZONTALD1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162FE-51EE-1606-12A2-D680833587CF}"/>
              </a:ext>
            </a:extLst>
          </p:cNvPr>
          <p:cNvSpPr txBox="1"/>
          <p:nvPr/>
        </p:nvSpPr>
        <p:spPr>
          <a:xfrm>
            <a:off x="5194081" y="3913450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HORIZONTALD2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7BC2B-0D24-8A0E-C66A-4CC1DD63EE93}"/>
              </a:ext>
            </a:extLst>
          </p:cNvPr>
          <p:cNvSpPr txBox="1"/>
          <p:nvPr/>
        </p:nvSpPr>
        <p:spPr>
          <a:xfrm>
            <a:off x="3263032" y="6503404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5F723-F0EB-6142-E7EA-2A02E887D932}"/>
              </a:ext>
            </a:extLst>
          </p:cNvPr>
          <p:cNvSpPr txBox="1"/>
          <p:nvPr/>
        </p:nvSpPr>
        <p:spPr>
          <a:xfrm>
            <a:off x="7222876" y="6488668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HORIZONTALD5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ABDCF-D2AF-9749-32F2-F2BF8925C746}"/>
              </a:ext>
            </a:extLst>
          </p:cNvPr>
          <p:cNvSpPr txBox="1"/>
          <p:nvPr/>
        </p:nvSpPr>
        <p:spPr>
          <a:xfrm>
            <a:off x="8495507" y="3937672"/>
            <a:ext cx="18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HORIZONTALD3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08EB3C-CB24-8696-B06E-F05F680D1351}"/>
              </a:ext>
            </a:extLst>
          </p:cNvPr>
          <p:cNvGrpSpPr/>
          <p:nvPr/>
        </p:nvGrpSpPr>
        <p:grpSpPr>
          <a:xfrm>
            <a:off x="4470925" y="1388084"/>
            <a:ext cx="3034974" cy="2210651"/>
            <a:chOff x="838200" y="-928936"/>
            <a:chExt cx="9485199" cy="7269746"/>
          </a:xfrm>
        </p:grpSpPr>
        <p:pic>
          <p:nvPicPr>
            <p:cNvPr id="18" name="Picture 1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982E5C2-F75F-A087-C252-E635D7A05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67" b="15090"/>
            <a:stretch/>
          </p:blipFill>
          <p:spPr>
            <a:xfrm>
              <a:off x="838200" y="-928936"/>
              <a:ext cx="9485199" cy="726974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990DD9-3506-54BD-AEAB-9B2F2D6F53CD}"/>
                </a:ext>
              </a:extLst>
            </p:cNvPr>
            <p:cNvSpPr/>
            <p:nvPr/>
          </p:nvSpPr>
          <p:spPr>
            <a:xfrm>
              <a:off x="4257048" y="3375376"/>
              <a:ext cx="669378" cy="604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7886FE-462F-2247-CDB7-5D5437E6FA35}"/>
                </a:ext>
              </a:extLst>
            </p:cNvPr>
            <p:cNvSpPr/>
            <p:nvPr/>
          </p:nvSpPr>
          <p:spPr>
            <a:xfrm>
              <a:off x="6450675" y="3279222"/>
              <a:ext cx="427303" cy="604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60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909ABE4-C853-5E2D-23D6-9FDE954C5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8" b="11604"/>
          <a:stretch/>
        </p:blipFill>
        <p:spPr>
          <a:xfrm>
            <a:off x="4901784" y="4120310"/>
            <a:ext cx="3430124" cy="2066544"/>
          </a:xfrm>
          <a:prstGeom prst="rect">
            <a:avLst/>
          </a:prstGeom>
        </p:spPr>
      </p:pic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0D62328-85F6-0CF6-2372-ECB87FF54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16" b="18168"/>
          <a:stretch/>
        </p:blipFill>
        <p:spPr>
          <a:xfrm>
            <a:off x="4388569" y="1362456"/>
            <a:ext cx="3414862" cy="2066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13A76-258A-9091-B35A-D42C6C980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2" t="19513" b="17529"/>
          <a:stretch/>
        </p:blipFill>
        <p:spPr>
          <a:xfrm>
            <a:off x="748477" y="4120310"/>
            <a:ext cx="2717987" cy="2066544"/>
          </a:xfrm>
          <a:prstGeom prst="rect">
            <a:avLst/>
          </a:prstGeom>
        </p:spPr>
      </p:pic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A200C84-2DC4-BDB5-160B-C4359EB80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6" t="23173" r="15019" b="16606"/>
          <a:stretch/>
        </p:blipFill>
        <p:spPr>
          <a:xfrm>
            <a:off x="8569831" y="1368991"/>
            <a:ext cx="2422884" cy="20665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DD2D24-E3B8-CC87-CB3E-9E0B7E9E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In(Cont.)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85A87-D862-B694-FB33-503766DAA56D}"/>
              </a:ext>
            </a:extLst>
          </p:cNvPr>
          <p:cNvSpPr txBox="1"/>
          <p:nvPr/>
        </p:nvSpPr>
        <p:spPr>
          <a:xfrm>
            <a:off x="1820113" y="3526737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E0BB9-6F6D-DD47-BB28-945A19F89645}"/>
              </a:ext>
            </a:extLst>
          </p:cNvPr>
          <p:cNvSpPr txBox="1"/>
          <p:nvPr/>
        </p:nvSpPr>
        <p:spPr>
          <a:xfrm>
            <a:off x="6095998" y="3513140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4CA8B-58CD-642C-47A5-7E983D88FD36}"/>
              </a:ext>
            </a:extLst>
          </p:cNvPr>
          <p:cNvSpPr txBox="1"/>
          <p:nvPr/>
        </p:nvSpPr>
        <p:spPr>
          <a:xfrm>
            <a:off x="10068628" y="3511766"/>
            <a:ext cx="5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53443-ECF9-21FB-85AB-B64BD4FDD99C}"/>
              </a:ext>
            </a:extLst>
          </p:cNvPr>
          <p:cNvSpPr txBox="1"/>
          <p:nvPr/>
        </p:nvSpPr>
        <p:spPr>
          <a:xfrm>
            <a:off x="1487453" y="6308209"/>
            <a:ext cx="66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41D15-2D90-BD4E-4799-ED934BFA2B0A}"/>
              </a:ext>
            </a:extLst>
          </p:cNvPr>
          <p:cNvSpPr txBox="1"/>
          <p:nvPr/>
        </p:nvSpPr>
        <p:spPr>
          <a:xfrm>
            <a:off x="6050696" y="6308209"/>
            <a:ext cx="66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IN10</a:t>
            </a:r>
          </a:p>
        </p:txBody>
      </p:sp>
      <p:pic>
        <p:nvPicPr>
          <p:cNvPr id="15" name="Picture 1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62DE3FEF-4BD7-E6C0-A94A-3329AC6154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874" b="16633"/>
          <a:stretch/>
        </p:blipFill>
        <p:spPr>
          <a:xfrm>
            <a:off x="8486287" y="4120310"/>
            <a:ext cx="3254805" cy="2066544"/>
          </a:xfrm>
          <a:prstGeom prst="rect">
            <a:avLst/>
          </a:prstGeom>
        </p:spPr>
      </p:pic>
      <p:pic>
        <p:nvPicPr>
          <p:cNvPr id="16" name="Picture 1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699350E-5157-DE85-4B2F-73DB98461F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07" t="24427" r="-652" b="15785"/>
          <a:stretch/>
        </p:blipFill>
        <p:spPr>
          <a:xfrm>
            <a:off x="592774" y="1460193"/>
            <a:ext cx="3029395" cy="2066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AC7AD5-EF19-A634-9834-0C1B6C7123A1}"/>
              </a:ext>
            </a:extLst>
          </p:cNvPr>
          <p:cNvSpPr txBox="1"/>
          <p:nvPr/>
        </p:nvSpPr>
        <p:spPr>
          <a:xfrm>
            <a:off x="10068629" y="6306006"/>
            <a:ext cx="63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IN11</a:t>
            </a:r>
          </a:p>
        </p:txBody>
      </p:sp>
    </p:spTree>
    <p:extLst>
      <p:ext uri="{BB962C8B-B14F-4D97-AF65-F5344CB8AC3E}">
        <p14:creationId xmlns:p14="http://schemas.microsoft.com/office/powerpoint/2010/main" val="101754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505E-1034-0B0C-9521-6E69CCF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</a:t>
            </a:r>
          </a:p>
        </p:txBody>
      </p:sp>
      <p:pic>
        <p:nvPicPr>
          <p:cNvPr id="19" name="Picture 18" descr="A drawing of a hand&#10;&#10;Description automatically generated with low confidence">
            <a:extLst>
              <a:ext uri="{FF2B5EF4-FFF2-40B4-BE49-F238E27FC236}">
                <a16:creationId xmlns:a16="http://schemas.microsoft.com/office/drawing/2014/main" id="{9FCC2A22-17E5-5059-F25E-CAC717A4D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46" b="15916"/>
          <a:stretch/>
        </p:blipFill>
        <p:spPr>
          <a:xfrm>
            <a:off x="599713" y="1417618"/>
            <a:ext cx="3419258" cy="20665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2514E0-95E5-7880-B68A-17B7EDD14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7" b="18878"/>
          <a:stretch/>
        </p:blipFill>
        <p:spPr>
          <a:xfrm>
            <a:off x="4731626" y="1417618"/>
            <a:ext cx="3468207" cy="2066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16C7C-F187-80EE-3AB6-AFBBA38B1EBB}"/>
              </a:ext>
            </a:extLst>
          </p:cNvPr>
          <p:cNvSpPr txBox="1"/>
          <p:nvPr/>
        </p:nvSpPr>
        <p:spPr>
          <a:xfrm>
            <a:off x="1693950" y="3410496"/>
            <a:ext cx="7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0A3B3-FADF-2E38-5B70-72BD0A1B615D}"/>
              </a:ext>
            </a:extLst>
          </p:cNvPr>
          <p:cNvSpPr txBox="1"/>
          <p:nvPr/>
        </p:nvSpPr>
        <p:spPr>
          <a:xfrm>
            <a:off x="5728588" y="3484162"/>
            <a:ext cx="7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66859-7F62-98CF-595D-F2295ADA53FD}"/>
              </a:ext>
            </a:extLst>
          </p:cNvPr>
          <p:cNvSpPr txBox="1"/>
          <p:nvPr/>
        </p:nvSpPr>
        <p:spPr>
          <a:xfrm>
            <a:off x="9393355" y="3547613"/>
            <a:ext cx="7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A67CE-BDEF-E43F-CD66-1D357C52C179}"/>
              </a:ext>
            </a:extLst>
          </p:cNvPr>
          <p:cNvSpPr txBox="1"/>
          <p:nvPr/>
        </p:nvSpPr>
        <p:spPr>
          <a:xfrm>
            <a:off x="3992168" y="6066054"/>
            <a:ext cx="7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A9A71-25EB-9877-646A-DAA4D45CAA4A}"/>
              </a:ext>
            </a:extLst>
          </p:cNvPr>
          <p:cNvSpPr txBox="1"/>
          <p:nvPr/>
        </p:nvSpPr>
        <p:spPr>
          <a:xfrm>
            <a:off x="8199833" y="6066054"/>
            <a:ext cx="7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OUT5</a:t>
            </a:r>
          </a:p>
        </p:txBody>
      </p:sp>
      <p:pic>
        <p:nvPicPr>
          <p:cNvPr id="3" name="Picture 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EA6F455-F6CD-6D64-4276-74FFC0671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27" b="20475"/>
          <a:stretch/>
        </p:blipFill>
        <p:spPr>
          <a:xfrm>
            <a:off x="8430318" y="1417618"/>
            <a:ext cx="3354901" cy="2066544"/>
          </a:xfrm>
          <a:prstGeom prst="rect">
            <a:avLst/>
          </a:prstGeom>
        </p:spPr>
      </p:pic>
      <p:pic>
        <p:nvPicPr>
          <p:cNvPr id="4" name="Picture 3" descr="A picture containing linedrawing, vector graphics&#10;&#10;Description automatically generated">
            <a:extLst>
              <a:ext uri="{FF2B5EF4-FFF2-40B4-BE49-F238E27FC236}">
                <a16:creationId xmlns:a16="http://schemas.microsoft.com/office/drawing/2014/main" id="{E33BECDD-CD72-BE33-16C4-639EF17FE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" t="22390" r="-806" b="18842"/>
          <a:stretch/>
        </p:blipFill>
        <p:spPr>
          <a:xfrm>
            <a:off x="6456164" y="3853494"/>
            <a:ext cx="3516418" cy="2066544"/>
          </a:xfrm>
          <a:prstGeom prst="rect">
            <a:avLst/>
          </a:prstGeom>
        </p:spPr>
      </p:pic>
      <p:pic>
        <p:nvPicPr>
          <p:cNvPr id="13" name="Picture 1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BA2F481-3920-469E-1237-6AB684B347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333" b="19254"/>
          <a:stretch/>
        </p:blipFill>
        <p:spPr>
          <a:xfrm>
            <a:off x="2408365" y="3853494"/>
            <a:ext cx="3478288" cy="20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8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DD1E6807-4147-2FE7-5D85-23A1174F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87" y="989351"/>
            <a:ext cx="5815288" cy="5815288"/>
          </a:xfrm>
          <a:prstGeom prst="rect">
            <a:avLst/>
          </a:prstGeom>
        </p:spPr>
      </p:pic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98AF05B-220F-AF1C-7A7F-F7B414ABF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0"/>
          <a:stretch/>
        </p:blipFill>
        <p:spPr>
          <a:xfrm>
            <a:off x="7042178" y="1439055"/>
            <a:ext cx="5149822" cy="5346901"/>
          </a:xfrm>
          <a:prstGeom prst="rect">
            <a:avLst/>
          </a:prstGeom>
        </p:spPr>
      </p:pic>
      <p:pic>
        <p:nvPicPr>
          <p:cNvPr id="8" name="Picture 7" descr="A pair of glasses&#10;&#10;Description automatically generated with low confidence">
            <a:extLst>
              <a:ext uri="{FF2B5EF4-FFF2-40B4-BE49-F238E27FC236}">
                <a16:creationId xmlns:a16="http://schemas.microsoft.com/office/drawing/2014/main" id="{2123246F-527D-3ED0-75E2-8C776024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6447"/>
            <a:ext cx="4677833" cy="4677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4BC50B-86F2-002B-D3A7-AA72CA57ED29}"/>
              </a:ext>
            </a:extLst>
          </p:cNvPr>
          <p:cNvSpPr txBox="1"/>
          <p:nvPr/>
        </p:nvSpPr>
        <p:spPr>
          <a:xfrm>
            <a:off x="1571214" y="6301910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INANDOUT1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D295C-CCAF-9C92-37A0-603EEF57ECCC}"/>
              </a:ext>
            </a:extLst>
          </p:cNvPr>
          <p:cNvSpPr txBox="1"/>
          <p:nvPr/>
        </p:nvSpPr>
        <p:spPr>
          <a:xfrm>
            <a:off x="5092304" y="6301910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INANDOUT2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7AE7A-1CA0-9ADE-578C-7ACFBFE256F8}"/>
              </a:ext>
            </a:extLst>
          </p:cNvPr>
          <p:cNvSpPr txBox="1"/>
          <p:nvPr/>
        </p:nvSpPr>
        <p:spPr>
          <a:xfrm>
            <a:off x="9084341" y="6303709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INANDOUT3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505E-1034-0B0C-9521-6E69CCF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1080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505E-1034-0B0C-9521-6E69CCF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Sagittal Distance</a:t>
            </a:r>
          </a:p>
        </p:txBody>
      </p:sp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21948D33-3AF4-CFE9-5259-3B6A7E1D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33" y="1690750"/>
            <a:ext cx="3812582" cy="3812582"/>
          </a:xfrm>
          <a:prstGeom prst="rect">
            <a:avLst/>
          </a:prstGeom>
        </p:spPr>
      </p:pic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BDF59BD-D0CA-6C84-3EDA-6EBBE35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449" y="1900605"/>
            <a:ext cx="3455810" cy="3455810"/>
          </a:xfrm>
          <a:prstGeom prst="rect">
            <a:avLst/>
          </a:prstGeom>
        </p:spPr>
      </p:pic>
      <p:pic>
        <p:nvPicPr>
          <p:cNvPr id="10" name="Picture 9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21A6EF5-3557-0AA4-0E2C-AFCC8B26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3" y="1871132"/>
            <a:ext cx="3632200" cy="363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859A0-FC57-16AE-C1F0-CE5A6B67B28D}"/>
              </a:ext>
            </a:extLst>
          </p:cNvPr>
          <p:cNvSpPr txBox="1"/>
          <p:nvPr/>
        </p:nvSpPr>
        <p:spPr>
          <a:xfrm>
            <a:off x="1269272" y="5478771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SAGGITALD1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8384A-0A38-582F-7C77-8633689C31B7}"/>
              </a:ext>
            </a:extLst>
          </p:cNvPr>
          <p:cNvSpPr txBox="1"/>
          <p:nvPr/>
        </p:nvSpPr>
        <p:spPr>
          <a:xfrm>
            <a:off x="4996501" y="5478771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SAGGITALD2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A0CDE-12FF-68EA-554B-2412887551E2}"/>
              </a:ext>
            </a:extLst>
          </p:cNvPr>
          <p:cNvSpPr txBox="1"/>
          <p:nvPr/>
        </p:nvSpPr>
        <p:spPr>
          <a:xfrm>
            <a:off x="9204436" y="548404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SAGGITALD3</a:t>
            </a:r>
          </a:p>
        </p:txBody>
      </p:sp>
    </p:spTree>
    <p:extLst>
      <p:ext uri="{BB962C8B-B14F-4D97-AF65-F5344CB8AC3E}">
        <p14:creationId xmlns:p14="http://schemas.microsoft.com/office/powerpoint/2010/main" val="217531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</a:t>
            </a:r>
          </a:p>
        </p:txBody>
      </p:sp>
      <p:pic>
        <p:nvPicPr>
          <p:cNvPr id="7" name="Picture 6" descr="A drawing of a hand&#10;&#10;Description automatically generated with low confidence">
            <a:extLst>
              <a:ext uri="{FF2B5EF4-FFF2-40B4-BE49-F238E27FC236}">
                <a16:creationId xmlns:a16="http://schemas.microsoft.com/office/drawing/2014/main" id="{94349E62-BBF8-B1A0-E471-FC88FD953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16" b="18002"/>
          <a:stretch/>
        </p:blipFill>
        <p:spPr>
          <a:xfrm>
            <a:off x="4574919" y="1383038"/>
            <a:ext cx="3344837" cy="2066544"/>
          </a:xfrm>
          <a:prstGeom prst="rect">
            <a:avLst/>
          </a:prstGeom>
        </p:spPr>
      </p:pic>
      <p:pic>
        <p:nvPicPr>
          <p:cNvPr id="9" name="Picture 8" descr="A drawing of two people&#10;&#10;Description automatically generated with low confidence">
            <a:extLst>
              <a:ext uri="{FF2B5EF4-FFF2-40B4-BE49-F238E27FC236}">
                <a16:creationId xmlns:a16="http://schemas.microsoft.com/office/drawing/2014/main" id="{9141D509-8486-324F-F966-4D1E14BCD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90" b="14815"/>
          <a:stretch/>
        </p:blipFill>
        <p:spPr>
          <a:xfrm>
            <a:off x="896226" y="1455541"/>
            <a:ext cx="3140895" cy="2066544"/>
          </a:xfrm>
          <a:prstGeom prst="rect">
            <a:avLst/>
          </a:prstGeom>
        </p:spPr>
      </p:pic>
      <p:pic>
        <p:nvPicPr>
          <p:cNvPr id="11" name="Picture 1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FFD9FB8-E464-3072-2A5D-0C78F00A2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00" b="14895"/>
          <a:stretch/>
        </p:blipFill>
        <p:spPr>
          <a:xfrm>
            <a:off x="8312262" y="1383038"/>
            <a:ext cx="3223634" cy="2066544"/>
          </a:xfrm>
          <a:prstGeom prst="rect">
            <a:avLst/>
          </a:prstGeom>
        </p:spPr>
      </p:pic>
      <p:pic>
        <p:nvPicPr>
          <p:cNvPr id="13" name="Picture 1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0B594BE-BC38-703B-CFDD-F76F3EBE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23" y="3742267"/>
            <a:ext cx="3115733" cy="3115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9AD8-BF43-E289-B4E2-F34C8E693AA0}"/>
              </a:ext>
            </a:extLst>
          </p:cNvPr>
          <p:cNvSpPr txBox="1"/>
          <p:nvPr/>
        </p:nvSpPr>
        <p:spPr>
          <a:xfrm>
            <a:off x="1911207" y="3591259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D3764-C186-727B-E108-A6A3C00B761F}"/>
              </a:ext>
            </a:extLst>
          </p:cNvPr>
          <p:cNvSpPr txBox="1"/>
          <p:nvPr/>
        </p:nvSpPr>
        <p:spPr>
          <a:xfrm>
            <a:off x="5734634" y="3573276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2D780-6E7A-9507-9D21-6A3A72BEB29E}"/>
              </a:ext>
            </a:extLst>
          </p:cNvPr>
          <p:cNvSpPr txBox="1"/>
          <p:nvPr/>
        </p:nvSpPr>
        <p:spPr>
          <a:xfrm>
            <a:off x="9498101" y="356482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A3089-AABF-FB73-34EB-95BE6D9507C3}"/>
              </a:ext>
            </a:extLst>
          </p:cNvPr>
          <p:cNvSpPr txBox="1"/>
          <p:nvPr/>
        </p:nvSpPr>
        <p:spPr>
          <a:xfrm>
            <a:off x="5863974" y="6301442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UP4</a:t>
            </a:r>
          </a:p>
        </p:txBody>
      </p:sp>
    </p:spTree>
    <p:extLst>
      <p:ext uri="{BB962C8B-B14F-4D97-AF65-F5344CB8AC3E}">
        <p14:creationId xmlns:p14="http://schemas.microsoft.com/office/powerpoint/2010/main" val="244209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B8E-9601-E16B-2138-C2AE79E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Up(Cont.)</a:t>
            </a:r>
          </a:p>
        </p:txBody>
      </p:sp>
      <p:pic>
        <p:nvPicPr>
          <p:cNvPr id="4" name="Picture 3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7D9F1F9B-3804-D034-AA28-2D3D3431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5575" r="16805" b="18712"/>
          <a:stretch/>
        </p:blipFill>
        <p:spPr>
          <a:xfrm>
            <a:off x="4274766" y="1787575"/>
            <a:ext cx="3285067" cy="2199902"/>
          </a:xfrm>
          <a:prstGeom prst="rect">
            <a:avLst/>
          </a:prstGeom>
        </p:spPr>
      </p:pic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CD3AB23-6214-C07D-2FE5-29D6A470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45" r="16173" b="19608"/>
          <a:stretch/>
        </p:blipFill>
        <p:spPr>
          <a:xfrm>
            <a:off x="2701130" y="4352780"/>
            <a:ext cx="2746808" cy="1997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31A56D-51E2-D8A9-8DC6-8D273173DBD5}"/>
              </a:ext>
            </a:extLst>
          </p:cNvPr>
          <p:cNvSpPr txBox="1"/>
          <p:nvPr/>
        </p:nvSpPr>
        <p:spPr>
          <a:xfrm>
            <a:off x="9634290" y="3903971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310AE-DE29-4BE9-60D1-E99AAC17A22C}"/>
              </a:ext>
            </a:extLst>
          </p:cNvPr>
          <p:cNvSpPr txBox="1"/>
          <p:nvPr/>
        </p:nvSpPr>
        <p:spPr>
          <a:xfrm>
            <a:off x="3983499" y="644740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UP8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3BACDC-D6E8-8A78-6D8B-C5C9F794A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84" r="19837" b="15582"/>
          <a:stretch/>
        </p:blipFill>
        <p:spPr>
          <a:xfrm>
            <a:off x="833059" y="1953497"/>
            <a:ext cx="2624666" cy="1988515"/>
          </a:xfrm>
          <a:prstGeom prst="rect">
            <a:avLst/>
          </a:prstGeom>
        </p:spPr>
      </p:pic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C845E8B-E70C-A736-B537-2E6681FEE9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21" b="17676"/>
          <a:stretch/>
        </p:blipFill>
        <p:spPr>
          <a:xfrm>
            <a:off x="7991756" y="1772335"/>
            <a:ext cx="3285067" cy="2049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5F6B54-8351-4774-5F2A-DEDDF105EA60}"/>
              </a:ext>
            </a:extLst>
          </p:cNvPr>
          <p:cNvSpPr txBox="1"/>
          <p:nvPr/>
        </p:nvSpPr>
        <p:spPr>
          <a:xfrm>
            <a:off x="2085286" y="3987477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94AA7-AD81-6809-C1E8-B9808B8DC0C2}"/>
              </a:ext>
            </a:extLst>
          </p:cNvPr>
          <p:cNvSpPr txBox="1"/>
          <p:nvPr/>
        </p:nvSpPr>
        <p:spPr>
          <a:xfrm>
            <a:off x="5557135" y="398344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UP6</a:t>
            </a:r>
          </a:p>
        </p:txBody>
      </p:sp>
      <p:pic>
        <p:nvPicPr>
          <p:cNvPr id="12" name="Picture 11" descr="A drawing of a person&#10;&#10;Description automatically generated with medium confidence">
            <a:extLst>
              <a:ext uri="{FF2B5EF4-FFF2-40B4-BE49-F238E27FC236}">
                <a16:creationId xmlns:a16="http://schemas.microsoft.com/office/drawing/2014/main" id="{029CF49A-5AF8-D482-CDCB-74F6D50D6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08" t="22060" r="28655" b="21939"/>
          <a:stretch/>
        </p:blipFill>
        <p:spPr>
          <a:xfrm>
            <a:off x="6763040" y="4216664"/>
            <a:ext cx="1882196" cy="2250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110FF1-DE0E-EA33-2DC0-287804285CEB}"/>
              </a:ext>
            </a:extLst>
          </p:cNvPr>
          <p:cNvSpPr txBox="1"/>
          <p:nvPr/>
        </p:nvSpPr>
        <p:spPr>
          <a:xfrm>
            <a:off x="7476705" y="6467112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UP9</a:t>
            </a:r>
          </a:p>
        </p:txBody>
      </p:sp>
    </p:spTree>
    <p:extLst>
      <p:ext uri="{BB962C8B-B14F-4D97-AF65-F5344CB8AC3E}">
        <p14:creationId xmlns:p14="http://schemas.microsoft.com/office/powerpoint/2010/main" val="362542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7C8CD5-D336-DF86-4F52-284B6CD4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Down</a:t>
            </a:r>
          </a:p>
        </p:txBody>
      </p:sp>
      <p:pic>
        <p:nvPicPr>
          <p:cNvPr id="7" name="Picture 6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713CACF4-2E5A-B80E-E200-850E239A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6" t="22172" r="15957" b="12147"/>
          <a:stretch/>
        </p:blipFill>
        <p:spPr>
          <a:xfrm>
            <a:off x="4796339" y="1983440"/>
            <a:ext cx="3341863" cy="3754855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 with medium confidence">
            <a:extLst>
              <a:ext uri="{FF2B5EF4-FFF2-40B4-BE49-F238E27FC236}">
                <a16:creationId xmlns:a16="http://schemas.microsoft.com/office/drawing/2014/main" id="{66B1F265-FEA0-66FA-7DD5-9AAEAF270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26424" r="13704" b="14564"/>
          <a:stretch/>
        </p:blipFill>
        <p:spPr>
          <a:xfrm>
            <a:off x="1168317" y="2114729"/>
            <a:ext cx="3712811" cy="3452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1EEF73-68F1-475D-B51A-05E141471C66}"/>
              </a:ext>
            </a:extLst>
          </p:cNvPr>
          <p:cNvSpPr txBox="1"/>
          <p:nvPr/>
        </p:nvSpPr>
        <p:spPr>
          <a:xfrm>
            <a:off x="2276455" y="5698788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61B12-585B-FF5C-8031-170E1FC5385F}"/>
              </a:ext>
            </a:extLst>
          </p:cNvPr>
          <p:cNvSpPr txBox="1"/>
          <p:nvPr/>
        </p:nvSpPr>
        <p:spPr>
          <a:xfrm>
            <a:off x="5744540" y="570172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DOWN2</a:t>
            </a:r>
          </a:p>
        </p:txBody>
      </p:sp>
      <p:pic>
        <p:nvPicPr>
          <p:cNvPr id="16" name="Picture 15" descr="A draw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98DB4F8-FB26-D7EB-4F86-9CDABBDA8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8" t="22226" r="20077" b="23083"/>
          <a:stretch/>
        </p:blipFill>
        <p:spPr>
          <a:xfrm>
            <a:off x="8297909" y="2034379"/>
            <a:ext cx="3055891" cy="33236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7C1CBF-E602-B79B-4AF7-1F63E4DF94C2}"/>
              </a:ext>
            </a:extLst>
          </p:cNvPr>
          <p:cNvSpPr txBox="1"/>
          <p:nvPr/>
        </p:nvSpPr>
        <p:spPr>
          <a:xfrm>
            <a:off x="8916826" y="5701725"/>
            <a:ext cx="14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DOWN3</a:t>
            </a:r>
          </a:p>
        </p:txBody>
      </p:sp>
    </p:spTree>
    <p:extLst>
      <p:ext uri="{BB962C8B-B14F-4D97-AF65-F5344CB8AC3E}">
        <p14:creationId xmlns:p14="http://schemas.microsoft.com/office/powerpoint/2010/main" val="30070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151</Words>
  <Application>Microsoft Macintosh PowerPoint</Application>
  <PresentationFormat>Widescreen</PresentationFormat>
  <Paragraphs>105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Gesture Coding Manual   -Tina Chen</vt:lpstr>
      <vt:lpstr>In</vt:lpstr>
      <vt:lpstr>In(Cont.)</vt:lpstr>
      <vt:lpstr>Out</vt:lpstr>
      <vt:lpstr>In and Out</vt:lpstr>
      <vt:lpstr>Sagittal Distance</vt:lpstr>
      <vt:lpstr>Up</vt:lpstr>
      <vt:lpstr>Up(Cont.)</vt:lpstr>
      <vt:lpstr>Down</vt:lpstr>
      <vt:lpstr>Down(Cont.)</vt:lpstr>
      <vt:lpstr>Down(Cont.)</vt:lpstr>
      <vt:lpstr>Down(Cont.)</vt:lpstr>
      <vt:lpstr>Up and Down</vt:lpstr>
      <vt:lpstr>Up and Down(Cont.)</vt:lpstr>
      <vt:lpstr>Up and Down(Cont.)</vt:lpstr>
      <vt:lpstr>Vertical Distance</vt:lpstr>
      <vt:lpstr>Vertical Distance(Cont.)</vt:lpstr>
      <vt:lpstr>Left</vt:lpstr>
      <vt:lpstr>Right</vt:lpstr>
      <vt:lpstr>Left and right</vt:lpstr>
      <vt:lpstr>Horizontal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Coding Manual</dc:title>
  <dc:creator>Tina Chen</dc:creator>
  <cp:lastModifiedBy>Lakshmi, Anjana</cp:lastModifiedBy>
  <cp:revision>16</cp:revision>
  <dcterms:created xsi:type="dcterms:W3CDTF">2023-01-05T04:18:52Z</dcterms:created>
  <dcterms:modified xsi:type="dcterms:W3CDTF">2023-05-08T04:41:19Z</dcterms:modified>
</cp:coreProperties>
</file>